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ri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hodeislandpta.org/" TargetMode="External"/><Relationship Id="rId3" Type="http://schemas.openxmlformats.org/officeDocument/2006/relationships/hyperlink" Target="mailto:mia.patriarca@health.ri.gov" TargetMode="External"/><Relationship Id="rId7" Type="http://schemas.openxmlformats.org/officeDocument/2006/relationships/hyperlink" Target="http://www.ccsso.org/Who_We_Are/Meet_the_Chiefs.html?State=Rhode%20Island%20Department%20of%20Education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Margaret.sabatini@ride.ri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ride.ri.gov/InstructionAssessment/OtherSubjects.aspx#1569764-about-the-framework" TargetMode="External"/><Relationship Id="rId11" Type="http://schemas.openxmlformats.org/officeDocument/2006/relationships/hyperlink" Target="http://www.governor.ri.gov/" TargetMode="External"/><Relationship Id="rId5" Type="http://schemas.openxmlformats.org/officeDocument/2006/relationships/hyperlink" Target="http://www.ride.ri.gov/" TargetMode="External"/><Relationship Id="rId10" Type="http://schemas.openxmlformats.org/officeDocument/2006/relationships/hyperlink" Target="http://www.riasp.org/" TargetMode="External"/><Relationship Id="rId4" Type="http://schemas.openxmlformats.org/officeDocument/2006/relationships/hyperlink" Target="http://www.ride.ri.gov/InformationAccountability/EveryStudentSucceedsAct(ESSA).aspx" TargetMode="External"/><Relationship Id="rId9" Type="http://schemas.openxmlformats.org/officeDocument/2006/relationships/hyperlink" Target="http://rissaonlin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RHODE ISLAND!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3051" r="21247" b="45037"/>
          <a:stretch/>
        </p:blipFill>
        <p:spPr bwMode="auto">
          <a:xfrm>
            <a:off x="1075763" y="0"/>
            <a:ext cx="10018060" cy="32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39154" r="53549" b="8823"/>
          <a:stretch/>
        </p:blipFill>
        <p:spPr bwMode="auto">
          <a:xfrm>
            <a:off x="3325224" y="2944906"/>
            <a:ext cx="5204012" cy="38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7279" r="53962" b="61214"/>
          <a:stretch/>
        </p:blipFill>
        <p:spPr bwMode="auto">
          <a:xfrm>
            <a:off x="188259" y="3603813"/>
            <a:ext cx="3119717" cy="15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Rhode Island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7193" y="4613714"/>
            <a:ext cx="317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www.riahperd.org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RIAHP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78" y="1513066"/>
            <a:ext cx="7036644" cy="28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Rhode Island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89225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Midge Sabatini</a:t>
            </a:r>
            <a:r>
              <a:rPr lang="en-US" sz="2000" dirty="0"/>
              <a:t>, Dept of Ed HPE Specialist, 401-222-8952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Mia Patriarca O'Flaherty</a:t>
            </a:r>
            <a:r>
              <a:rPr lang="en-US" sz="2000" dirty="0"/>
              <a:t>, Dept of Health PA Specialist, 401-222-1225</a:t>
            </a:r>
          </a:p>
          <a:p>
            <a:r>
              <a:rPr lang="en-US" sz="2400" dirty="0"/>
              <a:t>Rhode Island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Rhode Island Department of Education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Rhode Island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Rhode Island School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Rhode Island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Gina Raimondo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1258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Rhode Island AHPERD Advocates for YOU!</vt:lpstr>
      <vt:lpstr>Rhode Island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159</cp:revision>
  <dcterms:created xsi:type="dcterms:W3CDTF">2015-10-25T21:50:48Z</dcterms:created>
  <dcterms:modified xsi:type="dcterms:W3CDTF">2017-06-14T15:58:57Z</dcterms:modified>
</cp:coreProperties>
</file>